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A377-701B-4C26-B2A0-599851D64188}" type="datetimeFigureOut">
              <a:rPr lang="id-ID" smtClean="0"/>
              <a:pPr/>
              <a:t>07/03/2012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0607-830D-49BA-AE67-1D16C1502CC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SYUTING%20ANTIEK\101OLYMP\P2130002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ocuments\SYUTING%20ANTIEK\101OLYMP\P2130004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SYUTING%20ANTIEK\101OLYMP\P2130002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SYUTING%20ANTIEK\101OLYMP\P2130014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SYUTING%20ANTIEK\101OLYMP\P2130015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cuments\SYUTING%20ANTIEK\101OLYMP\P213000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MELAKSANAKAN </a:t>
            </a:r>
            <a:br>
              <a:rPr lang="id-ID" dirty="0" smtClean="0"/>
            </a:br>
            <a:r>
              <a:rPr lang="id-ID" dirty="0" smtClean="0"/>
              <a:t>PROSES PEMBELAJARAN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Oleh: Resna Elni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b="1" dirty="0" smtClean="0"/>
              <a:t>Kegiatan </a:t>
            </a:r>
            <a:r>
              <a:rPr lang="fi-FI" b="1" dirty="0" smtClean="0"/>
              <a:t>Pendahuluan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fi-FI" b="1" dirty="0" smtClean="0"/>
              <a:t>Pembukaan </a:t>
            </a:r>
            <a:r>
              <a:rPr lang="fi-FI" b="1" dirty="0" smtClean="0"/>
              <a:t>(20 menit)</a:t>
            </a:r>
            <a:r>
              <a:rPr lang="fi-FI" dirty="0" smtClean="0"/>
              <a:t> </a:t>
            </a:r>
            <a:endParaRPr lang="id-ID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85852" y="1500175"/>
            <a:ext cx="6715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       </a:t>
            </a:r>
            <a:endParaRPr lang="id-ID" dirty="0" smtClean="0"/>
          </a:p>
          <a:p>
            <a:pPr marL="342900" lvl="0" indent="-342900">
              <a:buAutoNum type="arabicPeriod"/>
            </a:pPr>
            <a:r>
              <a:rPr lang="id-ID" sz="2400" dirty="0" smtClean="0"/>
              <a:t>Menggali </a:t>
            </a:r>
            <a:r>
              <a:rPr lang="id-ID" sz="2400" b="1" i="1" dirty="0" smtClean="0"/>
              <a:t>Apersepsi  siswa</a:t>
            </a:r>
            <a:r>
              <a:rPr lang="id-ID" sz="2400" b="1" dirty="0" smtClean="0"/>
              <a:t> </a:t>
            </a:r>
            <a:r>
              <a:rPr lang="id-ID" sz="2400" dirty="0" smtClean="0"/>
              <a:t>dengan cara  mengaitkan pengetahuan sebelumnya seperti konsep  gelombang yang diperlukan sebagai landasan untuk memahami konsep gelombang </a:t>
            </a:r>
            <a:r>
              <a:rPr lang="id-ID" sz="2400" dirty="0" smtClean="0"/>
              <a:t>stasioner.</a:t>
            </a:r>
          </a:p>
          <a:p>
            <a:pPr marL="342900" lvl="0" indent="-342900">
              <a:buAutoNum type="arabicPeriod"/>
            </a:pPr>
            <a:endParaRPr lang="id-ID" sz="2400" dirty="0" smtClean="0"/>
          </a:p>
          <a:p>
            <a:pPr marL="342900" lvl="0" indent="-342900">
              <a:buAutoNum type="arabicPeriod"/>
            </a:pPr>
            <a:r>
              <a:rPr lang="id-ID" sz="2400" dirty="0" smtClean="0"/>
              <a:t>Memberikan</a:t>
            </a:r>
            <a:r>
              <a:rPr lang="id-ID" sz="2400" b="1" dirty="0" smtClean="0"/>
              <a:t> </a:t>
            </a:r>
            <a:r>
              <a:rPr lang="id-ID" sz="2400" b="1" i="1" dirty="0" smtClean="0"/>
              <a:t>Motivasi</a:t>
            </a:r>
            <a:r>
              <a:rPr lang="id-ID" sz="2400" dirty="0" smtClean="0"/>
              <a:t> dengan menunjukkan senar gitar yang dipetik, guru menanyakan pada siswa apakah bentuk gelombang  dawai gitar yang dipetik tersebut?</a:t>
            </a:r>
          </a:p>
          <a:p>
            <a:r>
              <a:rPr lang="fi-FI" sz="2400" b="1" dirty="0" smtClean="0"/>
              <a:t> </a:t>
            </a:r>
            <a:endParaRPr lang="id-ID" sz="2400" dirty="0" smtClean="0"/>
          </a:p>
          <a:p>
            <a:r>
              <a:rPr lang="id-ID" sz="2400" dirty="0" smtClean="0"/>
              <a:t> 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PENDAHULUAN</a:t>
            </a:r>
            <a:br>
              <a:rPr lang="id-ID" smtClean="0"/>
            </a:br>
            <a:r>
              <a:rPr lang="id-ID" smtClean="0"/>
              <a:t>(Pembagian Kelompok)</a:t>
            </a:r>
            <a:endParaRPr lang="id-ID"/>
          </a:p>
        </p:txBody>
      </p:sp>
      <p:pic>
        <p:nvPicPr>
          <p:cNvPr id="4" name="P21300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7771391" cy="437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KEGIATAN INTI</a:t>
            </a:r>
            <a:endParaRPr lang="id-ID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d-ID" sz="2800" dirty="0" smtClean="0"/>
              <a:t>EKSPLORASI</a:t>
            </a:r>
          </a:p>
          <a:p>
            <a:pPr marL="342900" indent="-342900">
              <a:buAutoNum type="arabicPeriod"/>
            </a:pPr>
            <a:r>
              <a:rPr lang="id-ID" sz="2800" dirty="0" smtClean="0"/>
              <a:t>ELABORASI</a:t>
            </a:r>
          </a:p>
          <a:p>
            <a:pPr marL="342900" indent="-342900">
              <a:buAutoNum type="arabicPeriod"/>
            </a:pPr>
            <a:r>
              <a:rPr lang="id-ID" sz="2800" dirty="0" smtClean="0"/>
              <a:t>KOMFIRMASI</a:t>
            </a:r>
            <a:endParaRPr lang="id-ID" sz="2800" dirty="0"/>
          </a:p>
        </p:txBody>
      </p:sp>
      <p:pic>
        <p:nvPicPr>
          <p:cNvPr id="5" name="P21300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1500174"/>
            <a:ext cx="490063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/>
              <a:t>PENDAHULUAN</a:t>
            </a:r>
            <a:br>
              <a:rPr lang="id-ID" smtClean="0"/>
            </a:br>
            <a:r>
              <a:rPr lang="id-ID" smtClean="0"/>
              <a:t>(Pembagian Kelompok)</a:t>
            </a:r>
            <a:endParaRPr lang="id-ID"/>
          </a:p>
        </p:txBody>
      </p:sp>
      <p:pic>
        <p:nvPicPr>
          <p:cNvPr id="4" name="P213000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7771391" cy="437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EKSPLORASI</a:t>
            </a:r>
            <a:endParaRPr lang="id-ID" dirty="0"/>
          </a:p>
        </p:txBody>
      </p:sp>
      <p:pic>
        <p:nvPicPr>
          <p:cNvPr id="4" name="P21300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0661" y="1500174"/>
            <a:ext cx="850905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KOMFIRMASI</a:t>
            </a:r>
            <a:endParaRPr lang="id-ID" dirty="0"/>
          </a:p>
        </p:txBody>
      </p:sp>
      <p:pic>
        <p:nvPicPr>
          <p:cNvPr id="4" name="P21300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6510" y="1643050"/>
            <a:ext cx="8017456" cy="450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21300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762005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60</Words>
  <Application>Microsoft Office PowerPoint</Application>
  <PresentationFormat>On-screen Show (4:3)</PresentationFormat>
  <Paragraphs>17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MELAKSANAKAN  PROSES PEMBELAJARAN</vt:lpstr>
      <vt:lpstr>Kegiatan Pendahuluan Pembukaan (20 menit) </vt:lpstr>
      <vt:lpstr>PENDAHULUAN (Pembagian Kelompok)</vt:lpstr>
      <vt:lpstr>KEGIATAN INTI</vt:lpstr>
      <vt:lpstr>Slide 5</vt:lpstr>
      <vt:lpstr>PENDAHULUAN (Pembagian Kelompok)</vt:lpstr>
      <vt:lpstr>EKSPLORASI</vt:lpstr>
      <vt:lpstr>KOMFIRMASI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MELAKSANAKAN  PROSES PEMBELAJARAN</dc:title>
  <dc:creator>User</dc:creator>
  <cp:lastModifiedBy>User</cp:lastModifiedBy>
  <cp:revision>4</cp:revision>
  <dcterms:created xsi:type="dcterms:W3CDTF">2012-03-07T02:15:57Z</dcterms:created>
  <dcterms:modified xsi:type="dcterms:W3CDTF">2012-03-07T03:06:10Z</dcterms:modified>
</cp:coreProperties>
</file>