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2296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18 NILAI-NILAI YANG TERKANDUNG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DALAM PENDIDIKAN KARAKTER BANGSA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58975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dirty="0" smtClean="0"/>
              <a:t>1. </a:t>
            </a:r>
            <a:r>
              <a:rPr lang="en-US" sz="4400" b="1" dirty="0" err="1" smtClean="0"/>
              <a:t>Religius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</a:t>
            </a:r>
            <a:r>
              <a:rPr lang="id-ID" sz="4400" dirty="0" smtClean="0"/>
              <a:t>Sikap dan perilaku yang patuh dalam melaksanakan ajaran agama  yang dianutnya, toleran terhadap pelaksanaan ibadah agama lain, dan hidup rukun dengan pemeluk agama lain. </a:t>
            </a:r>
            <a:endParaRPr lang="en-US" sz="4400" dirty="0" smtClean="0"/>
          </a:p>
          <a:p>
            <a:pPr>
              <a:buNone/>
            </a:pPr>
            <a:r>
              <a:rPr lang="en-US" sz="4400" b="1" dirty="0" smtClean="0"/>
              <a:t>2. </a:t>
            </a:r>
            <a:r>
              <a:rPr lang="en-US" sz="4400" b="1" dirty="0" err="1" smtClean="0"/>
              <a:t>Jujur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</a:t>
            </a:r>
            <a:r>
              <a:rPr lang="id-ID" sz="4400" dirty="0" smtClean="0"/>
              <a:t>Perilaku yang didasarkan pada upaya menjadikan dirinya sebagai orang yang selalu dapat dipercaya dalam perkataan, tindakan, dan pekerjaan.</a:t>
            </a:r>
            <a:endParaRPr lang="en-US" sz="4400" dirty="0" smtClean="0"/>
          </a:p>
          <a:p>
            <a:pPr>
              <a:buNone/>
            </a:pPr>
            <a:r>
              <a:rPr lang="es-ES" sz="4400" b="1" dirty="0" smtClean="0"/>
              <a:t>3. </a:t>
            </a:r>
            <a:r>
              <a:rPr lang="es-ES" sz="4400" b="1" dirty="0" err="1" smtClean="0"/>
              <a:t>Toleransi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</a:t>
            </a:r>
            <a:r>
              <a:rPr lang="id-ID" sz="4400" dirty="0" smtClean="0"/>
              <a:t>Sikap dan  tindakan yang menghargai perbedaan agama, suku, etnis, pendapat, sikap, dan tindakan orang lain yang berbeda dari dirinya.</a:t>
            </a:r>
            <a:endParaRPr lang="en-US" sz="4400" dirty="0" smtClean="0"/>
          </a:p>
          <a:p>
            <a:pPr>
              <a:buNone/>
            </a:pPr>
            <a:r>
              <a:rPr lang="en-US" sz="4400" b="1" dirty="0" smtClean="0"/>
              <a:t>4. </a:t>
            </a:r>
            <a:r>
              <a:rPr lang="en-US" sz="4400" b="1" dirty="0" err="1" smtClean="0"/>
              <a:t>Disiplin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</a:t>
            </a:r>
            <a:r>
              <a:rPr lang="id-ID" sz="4400" dirty="0" smtClean="0"/>
              <a:t>T</a:t>
            </a:r>
            <a:r>
              <a:rPr lang="en-US" sz="4400" dirty="0" err="1" smtClean="0"/>
              <a:t>indakan</a:t>
            </a:r>
            <a:r>
              <a:rPr lang="en-US" sz="4400" dirty="0" smtClean="0"/>
              <a:t> </a:t>
            </a:r>
            <a:r>
              <a:rPr lang="id-ID" sz="4400" dirty="0" smtClean="0"/>
              <a:t>yang menunjukkan perilaku </a:t>
            </a:r>
            <a:r>
              <a:rPr lang="en-US" sz="4400" dirty="0" err="1" smtClean="0"/>
              <a:t>tertib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p</a:t>
            </a:r>
            <a:r>
              <a:rPr lang="id-ID" sz="4400" dirty="0" smtClean="0"/>
              <a:t>a</a:t>
            </a:r>
            <a:r>
              <a:rPr lang="en-US" sz="4400" dirty="0" err="1" smtClean="0"/>
              <a:t>tuh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berbagai</a:t>
            </a:r>
            <a:r>
              <a:rPr lang="en-US" sz="4400" dirty="0" smtClean="0"/>
              <a:t> </a:t>
            </a:r>
            <a:r>
              <a:rPr lang="en-US" sz="4400" dirty="0" err="1" smtClean="0"/>
              <a:t>ketentuan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peraturan</a:t>
            </a:r>
            <a:r>
              <a:rPr lang="en-US" sz="4400" dirty="0" smtClean="0"/>
              <a:t>.</a:t>
            </a:r>
          </a:p>
          <a:p>
            <a:pPr>
              <a:buNone/>
            </a:pPr>
            <a:r>
              <a:rPr lang="en-US" sz="4400" b="1" dirty="0" smtClean="0"/>
              <a:t>5. </a:t>
            </a:r>
            <a:r>
              <a:rPr lang="en-US" sz="4400" b="1" dirty="0" err="1" smtClean="0"/>
              <a:t>Kerja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Keras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</a:t>
            </a:r>
            <a:r>
              <a:rPr lang="id-ID" sz="4400" dirty="0" smtClean="0"/>
              <a:t>Perilaku yang menunjukkan upaya sungguh-sungguh dalam mengatasi berbagai hambatan belajar dan tugas, serta menyelesaikan tugas dengan sebaik-baiknya.</a:t>
            </a:r>
            <a:endParaRPr lang="en-US" sz="4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6. </a:t>
            </a:r>
            <a:r>
              <a:rPr lang="en-US" b="1" dirty="0" err="1" smtClean="0"/>
              <a:t>Kreatif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Berpikir dan melakukan sesuatu untuk menghasilkan cara atau hasil baru dari  sesuatu yang telah dimiliki.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7. </a:t>
            </a:r>
            <a:r>
              <a:rPr lang="en-US" b="1" dirty="0" err="1" smtClean="0"/>
              <a:t>Mandiri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Sikap dan perilaku yang tidak mudah tergantung pada orang lain dalam menyelesaikan tugas-tugas.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8. </a:t>
            </a:r>
            <a:r>
              <a:rPr lang="en-US" b="1" dirty="0" err="1" smtClean="0"/>
              <a:t>Demokratis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Cara </a:t>
            </a:r>
            <a:r>
              <a:rPr lang="en-US" dirty="0" err="1" smtClean="0"/>
              <a:t>berfikir</a:t>
            </a:r>
            <a:r>
              <a:rPr lang="en-US" dirty="0" smtClean="0"/>
              <a:t>, </a:t>
            </a:r>
            <a:r>
              <a:rPr lang="id-ID" dirty="0" smtClean="0"/>
              <a:t>ber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ber</a:t>
            </a:r>
            <a:r>
              <a:rPr lang="en-US" dirty="0" err="1" smtClean="0"/>
              <a:t>tindak</a:t>
            </a:r>
            <a:r>
              <a:rPr lang="en-US" dirty="0" smtClean="0"/>
              <a:t> yang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>
              <a:buNone/>
            </a:pPr>
            <a:r>
              <a:rPr lang="en-US" b="1" dirty="0" smtClean="0"/>
              <a:t>9. Rasa </a:t>
            </a:r>
            <a:r>
              <a:rPr lang="en-US" b="1" dirty="0" err="1" smtClean="0"/>
              <a:t>Ingin</a:t>
            </a:r>
            <a:r>
              <a:rPr lang="en-US" b="1" dirty="0" smtClean="0"/>
              <a:t> </a:t>
            </a:r>
            <a:r>
              <a:rPr lang="en-US" b="1" dirty="0" err="1" smtClean="0"/>
              <a:t>Tahu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Sikap dan tindakan yang selalu berupaya untuk mengetahui lebih mendalam dan meluas dari sesuatu yang dipelajarinya, dilihat, dan didengar.</a:t>
            </a:r>
            <a:endParaRPr lang="en-US" dirty="0" smtClean="0"/>
          </a:p>
          <a:p>
            <a:pPr>
              <a:buNone/>
            </a:pPr>
            <a:r>
              <a:rPr lang="nb-NO" dirty="0" smtClean="0"/>
              <a:t>	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b-NO" b="1" dirty="0" smtClean="0"/>
              <a:t>10. Semangat Kebangsaan</a:t>
            </a:r>
            <a:endParaRPr lang="en-US" dirty="0" smtClean="0"/>
          </a:p>
          <a:p>
            <a:pPr>
              <a:buNone/>
            </a:pPr>
            <a:r>
              <a:rPr lang="nb-NO" dirty="0" smtClean="0"/>
              <a:t>	Cara berpikir, bertindak, dan berwawasan yang menempatkan kepentingan bangsa dan negara di atas kepentingan diri dan kelompoknya.</a:t>
            </a:r>
            <a:endParaRPr lang="en-US" dirty="0" smtClean="0"/>
          </a:p>
          <a:p>
            <a:pPr>
              <a:buNone/>
            </a:pPr>
            <a:r>
              <a:rPr lang="fi-FI" b="1" dirty="0" smtClean="0"/>
              <a:t>11. Cinta Tanah Air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Cara berfikir, bers</a:t>
            </a:r>
            <a:r>
              <a:rPr lang="en-US" dirty="0" err="1" smtClean="0"/>
              <a:t>ikap</a:t>
            </a:r>
            <a:r>
              <a:rPr lang="en-US" dirty="0" smtClean="0"/>
              <a:t>, </a:t>
            </a:r>
            <a:r>
              <a:rPr lang="id-ID" dirty="0" smtClean="0"/>
              <a:t>dan berbuat </a:t>
            </a:r>
            <a:r>
              <a:rPr lang="en-US" dirty="0" smtClean="0"/>
              <a:t>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kesetiaan</a:t>
            </a:r>
            <a:r>
              <a:rPr lang="en-US" dirty="0" smtClean="0"/>
              <a:t>, </a:t>
            </a:r>
            <a:r>
              <a:rPr lang="en-US" dirty="0" err="1" smtClean="0"/>
              <a:t>kepedulian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id-ID" dirty="0" smtClean="0"/>
              <a:t> bahasa, 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12. </a:t>
            </a:r>
            <a:r>
              <a:rPr lang="en-US" b="1" dirty="0" err="1" smtClean="0"/>
              <a:t>Menghargai</a:t>
            </a:r>
            <a:r>
              <a:rPr lang="en-US" b="1" dirty="0" smtClean="0"/>
              <a:t> </a:t>
            </a:r>
            <a:r>
              <a:rPr lang="en-US" b="1" dirty="0" err="1" smtClean="0"/>
              <a:t>Prestasi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S</a:t>
            </a:r>
            <a:r>
              <a:rPr lang="en-US" dirty="0" err="1" smtClean="0"/>
              <a:t>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>
              <a:buNone/>
            </a:pPr>
            <a:r>
              <a:rPr lang="id-ID" b="1" dirty="0" smtClean="0"/>
              <a:t>13. Bersahabat/Komuniktif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T</a:t>
            </a:r>
            <a:r>
              <a:rPr lang="en-US" dirty="0" err="1" smtClean="0"/>
              <a:t>indakan</a:t>
            </a:r>
            <a:r>
              <a:rPr lang="en-US" dirty="0" smtClean="0"/>
              <a:t> yang </a:t>
            </a:r>
            <a:r>
              <a:rPr lang="en-US" dirty="0" err="1" smtClean="0"/>
              <a:t>memperlihatkan</a:t>
            </a:r>
            <a:r>
              <a:rPr lang="en-US" dirty="0" smtClean="0"/>
              <a:t> rasa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, </a:t>
            </a:r>
            <a:r>
              <a:rPr lang="en-US" dirty="0" err="1" smtClean="0"/>
              <a:t>bergaul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>
              <a:buNone/>
            </a:pPr>
            <a:r>
              <a:rPr lang="en-US" b="1" dirty="0" smtClean="0"/>
              <a:t>14. </a:t>
            </a:r>
            <a:r>
              <a:rPr lang="en-US" b="1" dirty="0" err="1" smtClean="0"/>
              <a:t>Cinta</a:t>
            </a:r>
            <a:r>
              <a:rPr lang="en-US" b="1" dirty="0" smtClean="0"/>
              <a:t> </a:t>
            </a:r>
            <a:r>
              <a:rPr lang="en-US" b="1" dirty="0" err="1" smtClean="0"/>
              <a:t>Damai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S</a:t>
            </a:r>
            <a:r>
              <a:rPr lang="en-US" dirty="0" err="1" smtClean="0"/>
              <a:t>ikap</a:t>
            </a:r>
            <a:r>
              <a:rPr lang="id-ID" dirty="0" smtClean="0"/>
              <a:t>, perkataan,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id-ID" dirty="0" smtClean="0"/>
              <a:t>merasa senang dan aman atas kehadiran </a:t>
            </a:r>
            <a:r>
              <a:rPr lang="en-US" dirty="0" err="1" smtClean="0"/>
              <a:t>dirinya.diri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mas</a:t>
            </a:r>
            <a:r>
              <a:rPr lang="nb-NO" dirty="0" smtClean="0"/>
              <a:t>yarakat, lingkungan (alam, sosial dan budaya), negara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15.  </a:t>
            </a:r>
            <a:r>
              <a:rPr lang="en-US" b="1" dirty="0" err="1" smtClean="0"/>
              <a:t>Gemar</a:t>
            </a:r>
            <a:r>
              <a:rPr lang="en-US" b="1" dirty="0" smtClean="0"/>
              <a:t> </a:t>
            </a:r>
            <a:r>
              <a:rPr lang="en-US" b="1" dirty="0" err="1" smtClean="0"/>
              <a:t>Membaca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Kebiasaan menyediakan waktu untuk membaca berbagai bacaan yang memberikan kebajikan bagi dirinya.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16. </a:t>
            </a:r>
            <a:r>
              <a:rPr lang="en-US" b="1" dirty="0" err="1" smtClean="0"/>
              <a:t>Peduli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Sikap dan tindakan yang selalu berupaya mencegah kerusakan pada lingkungan alam di sekitarnya, dan mengembangkan upaya-upaya untuk memperbaiki kerusakan alam yang sudah terjadi.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17. </a:t>
            </a:r>
            <a:r>
              <a:rPr lang="en-US" b="1" dirty="0" err="1" smtClean="0"/>
              <a:t>Peduli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Sikap dan tindakan yang selalu ingin memberi bantuan pada orang lain dan masyarakat yang membutuhkan.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18. </a:t>
            </a:r>
            <a:r>
              <a:rPr lang="en-US" b="1" dirty="0" err="1" smtClean="0"/>
              <a:t>Tanggung-jawab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kewajibannya</a:t>
            </a:r>
            <a:r>
              <a:rPr lang="en-US" dirty="0" smtClean="0"/>
              <a:t>,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, </a:t>
            </a:r>
            <a:r>
              <a:rPr lang="en-US" dirty="0" err="1" smtClean="0"/>
              <a:t>terhadap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Valued Gateway Customer</cp:lastModifiedBy>
  <cp:revision>4</cp:revision>
  <dcterms:created xsi:type="dcterms:W3CDTF">2006-08-16T00:00:00Z</dcterms:created>
  <dcterms:modified xsi:type="dcterms:W3CDTF">2011-07-21T01:23:35Z</dcterms:modified>
</cp:coreProperties>
</file>